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Prata"/>
      <p:regular r:id="rId22"/>
    </p:embeddedFont>
    <p:embeddedFont>
      <p:font typeface="Nunito"/>
      <p:regular r:id="rId23"/>
      <p:bold r:id="rId24"/>
      <p:italic r:id="rId25"/>
      <p:boldItalic r:id="rId26"/>
    </p:embeddedFont>
    <p:embeddedFont>
      <p:font typeface="Poppins"/>
      <p:regular r:id="rId27"/>
      <p:bold r:id="rId28"/>
      <p:italic r:id="rId29"/>
      <p:boldItalic r:id="rId30"/>
    </p:embeddedFont>
    <p:embeddedFont>
      <p:font typeface="Exo"/>
      <p:regular r:id="rId31"/>
      <p:bold r:id="rId32"/>
      <p:italic r:id="rId33"/>
      <p:boldItalic r:id="rId34"/>
    </p:embeddedFont>
    <p:embeddedFont>
      <p:font typeface="Barlow"/>
      <p:regular r:id="rId35"/>
      <p:bold r:id="rId36"/>
      <p:italic r:id="rId37"/>
      <p:boldItalic r:id="rId38"/>
    </p:embeddedFont>
    <p:embeddedFont>
      <p:font typeface="Open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EE72A5C-D8D7-40D1-B7AA-E5FE4A394A90}">
  <a:tblStyle styleId="{6EE72A5C-D8D7-40D1-B7AA-E5FE4A394A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.fntdata"/><Relationship Id="rId20" Type="http://schemas.openxmlformats.org/officeDocument/2006/relationships/slide" Target="slides/slide14.xml"/><Relationship Id="rId42" Type="http://schemas.openxmlformats.org/officeDocument/2006/relationships/font" Target="fonts/OpenSans-boldItalic.fntdata"/><Relationship Id="rId41" Type="http://schemas.openxmlformats.org/officeDocument/2006/relationships/font" Target="fonts/OpenSans-italic.fntdata"/><Relationship Id="rId22" Type="http://schemas.openxmlformats.org/officeDocument/2006/relationships/font" Target="fonts/Prata-regular.fntdata"/><Relationship Id="rId21" Type="http://schemas.openxmlformats.org/officeDocument/2006/relationships/slide" Target="slides/slide15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oppi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Exo-regular.fnt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5.xml"/><Relationship Id="rId33" Type="http://schemas.openxmlformats.org/officeDocument/2006/relationships/font" Target="fonts/Exo-italic.fntdata"/><Relationship Id="rId10" Type="http://schemas.openxmlformats.org/officeDocument/2006/relationships/slide" Target="slides/slide4.xml"/><Relationship Id="rId32" Type="http://schemas.openxmlformats.org/officeDocument/2006/relationships/font" Target="fonts/Exo-bold.fntdata"/><Relationship Id="rId13" Type="http://schemas.openxmlformats.org/officeDocument/2006/relationships/slide" Target="slides/slide7.xml"/><Relationship Id="rId35" Type="http://schemas.openxmlformats.org/officeDocument/2006/relationships/font" Target="fonts/Barlow-regular.fntdata"/><Relationship Id="rId12" Type="http://schemas.openxmlformats.org/officeDocument/2006/relationships/slide" Target="slides/slide6.xml"/><Relationship Id="rId34" Type="http://schemas.openxmlformats.org/officeDocument/2006/relationships/font" Target="fonts/Exo-boldItalic.fntdata"/><Relationship Id="rId15" Type="http://schemas.openxmlformats.org/officeDocument/2006/relationships/slide" Target="slides/slide9.xml"/><Relationship Id="rId37" Type="http://schemas.openxmlformats.org/officeDocument/2006/relationships/font" Target="fonts/Barlow-italic.fntdata"/><Relationship Id="rId14" Type="http://schemas.openxmlformats.org/officeDocument/2006/relationships/slide" Target="slides/slide8.xml"/><Relationship Id="rId36" Type="http://schemas.openxmlformats.org/officeDocument/2006/relationships/font" Target="fonts/Barlow-bold.fntdata"/><Relationship Id="rId17" Type="http://schemas.openxmlformats.org/officeDocument/2006/relationships/slide" Target="slides/slide11.xml"/><Relationship Id="rId39" Type="http://schemas.openxmlformats.org/officeDocument/2006/relationships/font" Target="fonts/OpenSans-regular.fntdata"/><Relationship Id="rId16" Type="http://schemas.openxmlformats.org/officeDocument/2006/relationships/slide" Target="slides/slide10.xml"/><Relationship Id="rId38" Type="http://schemas.openxmlformats.org/officeDocument/2006/relationships/font" Target="fonts/Barlow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cec4d270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cec4d270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32c60b0c66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32c60b0c66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32c60b0c66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32c60b0c66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2c60b0c66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2c60b0c66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d313864b49_1_4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d313864b49_1_4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32c60b0c6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32c60b0c6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d313864b49_1_5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d313864b49_1_5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99f2f57a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99f2f57a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313741446_0_1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d313741446_0_1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313741446_0_1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d313741446_0_1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32c60b0c6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32c60b0c6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32c60b0c6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32c60b0c6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2c60b0c66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32c60b0c66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32c60b0c6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32c60b0c6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2c60b0c66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32c60b0c66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401375" y="3695341"/>
            <a:ext cx="27564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-861625" y="-12007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hasCustomPrompt="1" type="title"/>
          </p:nvPr>
        </p:nvSpPr>
        <p:spPr>
          <a:xfrm>
            <a:off x="1284000" y="1996913"/>
            <a:ext cx="6576000" cy="9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/>
          <p:nvPr>
            <p:ph idx="1" type="subTitle"/>
          </p:nvPr>
        </p:nvSpPr>
        <p:spPr>
          <a:xfrm>
            <a:off x="1284000" y="3096235"/>
            <a:ext cx="6576000" cy="3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2" type="title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206961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3" type="title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" name="Google Shape;70;p13"/>
          <p:cNvSpPr txBox="1"/>
          <p:nvPr>
            <p:ph idx="4" type="subTitle"/>
          </p:nvPr>
        </p:nvSpPr>
        <p:spPr>
          <a:xfrm>
            <a:off x="592298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5" type="title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2" name="Google Shape;72;p13"/>
          <p:cNvSpPr txBox="1"/>
          <p:nvPr>
            <p:ph idx="6" type="subTitle"/>
          </p:nvPr>
        </p:nvSpPr>
        <p:spPr>
          <a:xfrm>
            <a:off x="206961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7" type="title"/>
          </p:nvPr>
        </p:nvSpPr>
        <p:spPr>
          <a:xfrm>
            <a:off x="5922982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13"/>
          <p:cNvSpPr txBox="1"/>
          <p:nvPr>
            <p:ph idx="8" type="subTitle"/>
          </p:nvPr>
        </p:nvSpPr>
        <p:spPr>
          <a:xfrm>
            <a:off x="592298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hasCustomPrompt="1" idx="9" type="title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/>
          <p:nvPr>
            <p:ph hasCustomPrompt="1" idx="13" type="title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/>
          <p:nvPr>
            <p:ph hasCustomPrompt="1" idx="14" type="title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hasCustomPrompt="1" idx="15" type="title"/>
          </p:nvPr>
        </p:nvSpPr>
        <p:spPr>
          <a:xfrm>
            <a:off x="4724300" y="31531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/>
          <p:nvPr/>
        </p:nvSpPr>
        <p:spPr>
          <a:xfrm>
            <a:off x="-861625" y="-13516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774465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3798925" y="3022044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3798925" y="1589556"/>
            <a:ext cx="4784100" cy="12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4"/>
          <p:cNvSpPr/>
          <p:nvPr/>
        </p:nvSpPr>
        <p:spPr>
          <a:xfrm>
            <a:off x="7744650" y="3602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8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idx="1" type="subTitle"/>
          </p:nvPr>
        </p:nvSpPr>
        <p:spPr>
          <a:xfrm>
            <a:off x="1309200" y="3487862"/>
            <a:ext cx="6525600" cy="8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15"/>
          <p:cNvSpPr/>
          <p:nvPr/>
        </p:nvSpPr>
        <p:spPr>
          <a:xfrm>
            <a:off x="-617962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7988313" y="13275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2" type="title"/>
          </p:nvPr>
        </p:nvSpPr>
        <p:spPr>
          <a:xfrm>
            <a:off x="1101175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6"/>
          <p:cNvSpPr txBox="1"/>
          <p:nvPr>
            <p:ph idx="1" type="subTitle"/>
          </p:nvPr>
        </p:nvSpPr>
        <p:spPr>
          <a:xfrm>
            <a:off x="1101175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3" type="title"/>
          </p:nvPr>
        </p:nvSpPr>
        <p:spPr>
          <a:xfrm>
            <a:off x="3578947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5" name="Google Shape;95;p16"/>
          <p:cNvSpPr txBox="1"/>
          <p:nvPr>
            <p:ph idx="4" type="subTitle"/>
          </p:nvPr>
        </p:nvSpPr>
        <p:spPr>
          <a:xfrm>
            <a:off x="3578948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6"/>
          <p:cNvSpPr txBox="1"/>
          <p:nvPr>
            <p:ph idx="5" type="title"/>
          </p:nvPr>
        </p:nvSpPr>
        <p:spPr>
          <a:xfrm>
            <a:off x="1101175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16"/>
          <p:cNvSpPr txBox="1"/>
          <p:nvPr>
            <p:ph idx="6" type="subTitle"/>
          </p:nvPr>
        </p:nvSpPr>
        <p:spPr>
          <a:xfrm>
            <a:off x="1101175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7" type="title"/>
          </p:nvPr>
        </p:nvSpPr>
        <p:spPr>
          <a:xfrm>
            <a:off x="3578947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" name="Google Shape;99;p16"/>
          <p:cNvSpPr txBox="1"/>
          <p:nvPr>
            <p:ph idx="8" type="subTitle"/>
          </p:nvPr>
        </p:nvSpPr>
        <p:spPr>
          <a:xfrm>
            <a:off x="3578948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9" type="title"/>
          </p:nvPr>
        </p:nvSpPr>
        <p:spPr>
          <a:xfrm>
            <a:off x="6056725" y="1844141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" name="Google Shape;101;p16"/>
          <p:cNvSpPr txBox="1"/>
          <p:nvPr>
            <p:ph idx="13" type="subTitle"/>
          </p:nvPr>
        </p:nvSpPr>
        <p:spPr>
          <a:xfrm>
            <a:off x="6056727" y="2269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4" type="title"/>
          </p:nvPr>
        </p:nvSpPr>
        <p:spPr>
          <a:xfrm>
            <a:off x="6056725" y="3506153"/>
            <a:ext cx="19860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16"/>
          <p:cNvSpPr txBox="1"/>
          <p:nvPr>
            <p:ph idx="15" type="subTitle"/>
          </p:nvPr>
        </p:nvSpPr>
        <p:spPr>
          <a:xfrm>
            <a:off x="6056727" y="39313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/>
          <p:nvPr/>
        </p:nvSpPr>
        <p:spPr>
          <a:xfrm>
            <a:off x="-1096898" y="3853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8428278" y="280016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4168250" y="2347450"/>
            <a:ext cx="3945300" cy="12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type="title"/>
          </p:nvPr>
        </p:nvSpPr>
        <p:spPr>
          <a:xfrm>
            <a:off x="4168250" y="1575350"/>
            <a:ext cx="394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17"/>
          <p:cNvSpPr/>
          <p:nvPr/>
        </p:nvSpPr>
        <p:spPr>
          <a:xfrm>
            <a:off x="-1086925" y="-11566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6265625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720000" y="1427700"/>
            <a:ext cx="5657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720000" y="2214000"/>
            <a:ext cx="51630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2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5047100" y="1839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" name="Google Shape;116;p19"/>
          <p:cNvSpPr txBox="1"/>
          <p:nvPr>
            <p:ph hasCustomPrompt="1" idx="2" type="title"/>
          </p:nvPr>
        </p:nvSpPr>
        <p:spPr>
          <a:xfrm>
            <a:off x="50471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7" name="Google Shape;117;p19"/>
          <p:cNvSpPr txBox="1"/>
          <p:nvPr>
            <p:ph idx="1" type="subTitle"/>
          </p:nvPr>
        </p:nvSpPr>
        <p:spPr>
          <a:xfrm>
            <a:off x="5397362" y="3847650"/>
            <a:ext cx="2737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9"/>
          <p:cNvSpPr/>
          <p:nvPr/>
        </p:nvSpPr>
        <p:spPr>
          <a:xfrm>
            <a:off x="8260402" y="6299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" name="Google Shape;121;p20"/>
          <p:cNvSpPr/>
          <p:nvPr/>
        </p:nvSpPr>
        <p:spPr>
          <a:xfrm>
            <a:off x="-825000" y="-58675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7907150" y="356027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720000" y="1839825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720000" y="6747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20000" y="3755325"/>
            <a:ext cx="3220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" name="Google Shape;16;p3"/>
          <p:cNvGrpSpPr/>
          <p:nvPr/>
        </p:nvGrpSpPr>
        <p:grpSpPr>
          <a:xfrm rot="10800000">
            <a:off x="-962314" y="1220013"/>
            <a:ext cx="3995951" cy="564600"/>
            <a:chOff x="1524913" y="922950"/>
            <a:chExt cx="6094175" cy="564600"/>
          </a:xfrm>
        </p:grpSpPr>
        <p:cxnSp>
          <p:nvCxnSpPr>
            <p:cNvPr id="17" name="Google Shape;17;p3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" name="Google Shape;18;p3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21"/>
          <p:cNvSpPr/>
          <p:nvPr/>
        </p:nvSpPr>
        <p:spPr>
          <a:xfrm>
            <a:off x="-1164300" y="27979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8576400" y="228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22"/>
          <p:cNvSpPr/>
          <p:nvPr/>
        </p:nvSpPr>
        <p:spPr>
          <a:xfrm>
            <a:off x="-916400" y="446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8283777" y="35281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0_1_1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0_1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1217588" y="1862925"/>
            <a:ext cx="270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24"/>
          <p:cNvSpPr/>
          <p:nvPr/>
        </p:nvSpPr>
        <p:spPr>
          <a:xfrm>
            <a:off x="6897300" y="-1337100"/>
            <a:ext cx="1608055" cy="191929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4"/>
          <p:cNvSpPr/>
          <p:nvPr/>
        </p:nvSpPr>
        <p:spPr>
          <a:xfrm>
            <a:off x="-977400" y="304800"/>
            <a:ext cx="1608055" cy="212642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4"/>
          <p:cNvSpPr/>
          <p:nvPr/>
        </p:nvSpPr>
        <p:spPr>
          <a:xfrm>
            <a:off x="8496225" y="27174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5"/>
          <p:cNvSpPr/>
          <p:nvPr/>
        </p:nvSpPr>
        <p:spPr>
          <a:xfrm>
            <a:off x="665802" y="4558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5"/>
          <p:cNvSpPr/>
          <p:nvPr/>
        </p:nvSpPr>
        <p:spPr>
          <a:xfrm>
            <a:off x="6812003" y="-107485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44" name="Google Shape;144;p2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1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1_1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11_1_1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29"/>
          <p:cNvSpPr/>
          <p:nvPr/>
        </p:nvSpPr>
        <p:spPr>
          <a:xfrm>
            <a:off x="6557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9"/>
          <p:cNvSpPr/>
          <p:nvPr/>
        </p:nvSpPr>
        <p:spPr>
          <a:xfrm>
            <a:off x="65834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11_1_1_1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55" name="Google Shape;155;p30"/>
          <p:cNvCxnSpPr/>
          <p:nvPr/>
        </p:nvCxnSpPr>
        <p:spPr>
          <a:xfrm>
            <a:off x="2572500" y="4563938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30"/>
          <p:cNvSpPr/>
          <p:nvPr/>
        </p:nvSpPr>
        <p:spPr>
          <a:xfrm>
            <a:off x="1985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0"/>
          <p:cNvSpPr/>
          <p:nvPr/>
        </p:nvSpPr>
        <p:spPr>
          <a:xfrm>
            <a:off x="71168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" name="Google Shape;22;p4"/>
          <p:cNvSpPr/>
          <p:nvPr/>
        </p:nvSpPr>
        <p:spPr>
          <a:xfrm>
            <a:off x="-1258975" y="101772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6265625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11_1_1_1_1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" name="Google Shape;162;p32"/>
          <p:cNvSpPr txBox="1"/>
          <p:nvPr>
            <p:ph idx="2" type="title"/>
          </p:nvPr>
        </p:nvSpPr>
        <p:spPr>
          <a:xfrm>
            <a:off x="2334825" y="15331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3" name="Google Shape;163;p32"/>
          <p:cNvSpPr txBox="1"/>
          <p:nvPr>
            <p:ph idx="1" type="subTitle"/>
          </p:nvPr>
        </p:nvSpPr>
        <p:spPr>
          <a:xfrm>
            <a:off x="2334825" y="20268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2"/>
          <p:cNvSpPr txBox="1"/>
          <p:nvPr>
            <p:ph idx="3" type="title"/>
          </p:nvPr>
        </p:nvSpPr>
        <p:spPr>
          <a:xfrm>
            <a:off x="5900425" y="15331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5" name="Google Shape;165;p32"/>
          <p:cNvSpPr txBox="1"/>
          <p:nvPr>
            <p:ph idx="4" type="subTitle"/>
          </p:nvPr>
        </p:nvSpPr>
        <p:spPr>
          <a:xfrm>
            <a:off x="5900475" y="20268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32"/>
          <p:cNvSpPr txBox="1"/>
          <p:nvPr>
            <p:ph idx="5" type="title"/>
          </p:nvPr>
        </p:nvSpPr>
        <p:spPr>
          <a:xfrm>
            <a:off x="2334825" y="29665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32"/>
          <p:cNvSpPr txBox="1"/>
          <p:nvPr>
            <p:ph idx="6" type="subTitle"/>
          </p:nvPr>
        </p:nvSpPr>
        <p:spPr>
          <a:xfrm>
            <a:off x="2334825" y="34602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2"/>
          <p:cNvSpPr txBox="1"/>
          <p:nvPr>
            <p:ph idx="7" type="title"/>
          </p:nvPr>
        </p:nvSpPr>
        <p:spPr>
          <a:xfrm>
            <a:off x="5900425" y="2966538"/>
            <a:ext cx="1871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9" name="Google Shape;169;p32"/>
          <p:cNvSpPr txBox="1"/>
          <p:nvPr>
            <p:ph idx="8" type="subTitle"/>
          </p:nvPr>
        </p:nvSpPr>
        <p:spPr>
          <a:xfrm>
            <a:off x="5900475" y="3460250"/>
            <a:ext cx="207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2"/>
          <p:cNvSpPr/>
          <p:nvPr/>
        </p:nvSpPr>
        <p:spPr>
          <a:xfrm>
            <a:off x="-471590" y="-138507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2"/>
          <p:cNvSpPr/>
          <p:nvPr/>
        </p:nvSpPr>
        <p:spPr>
          <a:xfrm>
            <a:off x="7874509" y="44850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33"/>
          <p:cNvSpPr txBox="1"/>
          <p:nvPr>
            <p:ph idx="2" type="title"/>
          </p:nvPr>
        </p:nvSpPr>
        <p:spPr>
          <a:xfrm>
            <a:off x="1194250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5" name="Google Shape;175;p33"/>
          <p:cNvSpPr txBox="1"/>
          <p:nvPr>
            <p:ph idx="1" type="subTitle"/>
          </p:nvPr>
        </p:nvSpPr>
        <p:spPr>
          <a:xfrm>
            <a:off x="1079200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3"/>
          <p:cNvSpPr txBox="1"/>
          <p:nvPr>
            <p:ph idx="3" type="title"/>
          </p:nvPr>
        </p:nvSpPr>
        <p:spPr>
          <a:xfrm>
            <a:off x="3518499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" name="Google Shape;177;p33"/>
          <p:cNvSpPr txBox="1"/>
          <p:nvPr>
            <p:ph idx="4" type="subTitle"/>
          </p:nvPr>
        </p:nvSpPr>
        <p:spPr>
          <a:xfrm>
            <a:off x="3403449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3"/>
          <p:cNvSpPr txBox="1"/>
          <p:nvPr>
            <p:ph idx="5" type="title"/>
          </p:nvPr>
        </p:nvSpPr>
        <p:spPr>
          <a:xfrm>
            <a:off x="5861150" y="3052601"/>
            <a:ext cx="20886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" name="Google Shape;179;p33"/>
          <p:cNvSpPr txBox="1"/>
          <p:nvPr>
            <p:ph idx="6" type="subTitle"/>
          </p:nvPr>
        </p:nvSpPr>
        <p:spPr>
          <a:xfrm>
            <a:off x="5746100" y="3458663"/>
            <a:ext cx="2318700" cy="48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3"/>
          <p:cNvSpPr/>
          <p:nvPr/>
        </p:nvSpPr>
        <p:spPr>
          <a:xfrm>
            <a:off x="-1028775" y="2671469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3"/>
          <p:cNvSpPr/>
          <p:nvPr/>
        </p:nvSpPr>
        <p:spPr>
          <a:xfrm>
            <a:off x="8456830" y="3552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>
            <p:ph type="title"/>
          </p:nvPr>
        </p:nvSpPr>
        <p:spPr>
          <a:xfrm>
            <a:off x="311700" y="446811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34"/>
          <p:cNvSpPr txBox="1"/>
          <p:nvPr>
            <p:ph idx="1" type="subTitle"/>
          </p:nvPr>
        </p:nvSpPr>
        <p:spPr>
          <a:xfrm>
            <a:off x="2020050" y="2890815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5" name="Google Shape;185;p34"/>
          <p:cNvSpPr txBox="1"/>
          <p:nvPr>
            <p:ph idx="2" type="subTitle"/>
          </p:nvPr>
        </p:nvSpPr>
        <p:spPr>
          <a:xfrm>
            <a:off x="2020050" y="3580715"/>
            <a:ext cx="21489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4"/>
          <p:cNvSpPr txBox="1"/>
          <p:nvPr>
            <p:ph idx="3" type="subTitle"/>
          </p:nvPr>
        </p:nvSpPr>
        <p:spPr>
          <a:xfrm>
            <a:off x="4975050" y="2890824"/>
            <a:ext cx="21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7" name="Google Shape;187;p34"/>
          <p:cNvSpPr txBox="1"/>
          <p:nvPr>
            <p:ph idx="4" type="subTitle"/>
          </p:nvPr>
        </p:nvSpPr>
        <p:spPr>
          <a:xfrm>
            <a:off x="4975050" y="3580724"/>
            <a:ext cx="21489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4"/>
          <p:cNvSpPr/>
          <p:nvPr/>
        </p:nvSpPr>
        <p:spPr>
          <a:xfrm>
            <a:off x="-977400" y="304800"/>
            <a:ext cx="1608055" cy="2126429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4"/>
          <p:cNvSpPr/>
          <p:nvPr/>
        </p:nvSpPr>
        <p:spPr>
          <a:xfrm>
            <a:off x="8496225" y="2717475"/>
            <a:ext cx="1701372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8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idx="1" type="subTitle"/>
          </p:nvPr>
        </p:nvSpPr>
        <p:spPr>
          <a:xfrm>
            <a:off x="720000" y="2519225"/>
            <a:ext cx="3419100" cy="9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96336"/>
              </a:buClr>
              <a:buSzPts val="1400"/>
              <a:buFont typeface="Nunito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396336"/>
              </a:buClr>
              <a:buSzPts val="1400"/>
              <a:buFont typeface="Nunito"/>
              <a:buChar char="■"/>
              <a:defRPr/>
            </a:lvl9pPr>
          </a:lstStyle>
          <a:p/>
        </p:txBody>
      </p:sp>
      <p:sp>
        <p:nvSpPr>
          <p:cNvPr id="192" name="Google Shape;192;p35"/>
          <p:cNvSpPr txBox="1"/>
          <p:nvPr>
            <p:ph type="title"/>
          </p:nvPr>
        </p:nvSpPr>
        <p:spPr>
          <a:xfrm>
            <a:off x="719988" y="1670018"/>
            <a:ext cx="2956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35"/>
          <p:cNvSpPr/>
          <p:nvPr/>
        </p:nvSpPr>
        <p:spPr>
          <a:xfrm>
            <a:off x="198502" y="-15196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5"/>
          <p:cNvSpPr/>
          <p:nvPr/>
        </p:nvSpPr>
        <p:spPr>
          <a:xfrm>
            <a:off x="7116803" y="4563944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1_1_2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/>
          <p:nvPr>
            <p:ph idx="1" type="subTitle"/>
          </p:nvPr>
        </p:nvSpPr>
        <p:spPr>
          <a:xfrm>
            <a:off x="1774350" y="1624138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6"/>
          <p:cNvSpPr txBox="1"/>
          <p:nvPr>
            <p:ph idx="2" type="subTitle"/>
          </p:nvPr>
        </p:nvSpPr>
        <p:spPr>
          <a:xfrm>
            <a:off x="1774350" y="2835563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6"/>
          <p:cNvSpPr txBox="1"/>
          <p:nvPr>
            <p:ph idx="3" type="subTitle"/>
          </p:nvPr>
        </p:nvSpPr>
        <p:spPr>
          <a:xfrm>
            <a:off x="1774350" y="4046988"/>
            <a:ext cx="5595300" cy="27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36"/>
          <p:cNvSpPr txBox="1"/>
          <p:nvPr>
            <p:ph hasCustomPrompt="1" type="title"/>
          </p:nvPr>
        </p:nvSpPr>
        <p:spPr>
          <a:xfrm>
            <a:off x="984750" y="820213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0" name="Google Shape;200;p36"/>
          <p:cNvSpPr txBox="1"/>
          <p:nvPr>
            <p:ph hasCustomPrompt="1" idx="4" type="title"/>
          </p:nvPr>
        </p:nvSpPr>
        <p:spPr>
          <a:xfrm>
            <a:off x="984750" y="2031556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1" name="Google Shape;201;p36"/>
          <p:cNvSpPr txBox="1"/>
          <p:nvPr>
            <p:ph hasCustomPrompt="1" idx="5" type="title"/>
          </p:nvPr>
        </p:nvSpPr>
        <p:spPr>
          <a:xfrm>
            <a:off x="984750" y="3242900"/>
            <a:ext cx="7174500" cy="74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cxnSp>
        <p:nvCxnSpPr>
          <p:cNvPr id="202" name="Google Shape;202;p36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36"/>
          <p:cNvSpPr/>
          <p:nvPr/>
        </p:nvSpPr>
        <p:spPr>
          <a:xfrm>
            <a:off x="-587965" y="-13429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4" name="Google Shape;204;p36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36"/>
          <p:cNvSpPr/>
          <p:nvPr/>
        </p:nvSpPr>
        <p:spPr>
          <a:xfrm>
            <a:off x="7811815" y="41710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type="title"/>
          </p:nvPr>
        </p:nvSpPr>
        <p:spPr>
          <a:xfrm>
            <a:off x="1797696" y="840599"/>
            <a:ext cx="55485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08" name="Google Shape;208;p37"/>
          <p:cNvSpPr txBox="1"/>
          <p:nvPr/>
        </p:nvSpPr>
        <p:spPr>
          <a:xfrm>
            <a:off x="1684975" y="3508775"/>
            <a:ext cx="57741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 and illustrations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Exo"/>
                <a:ea typeface="Exo"/>
                <a:cs typeface="Exo"/>
                <a:sym typeface="Ex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100"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09" name="Google Shape;209;p37"/>
          <p:cNvSpPr txBox="1"/>
          <p:nvPr>
            <p:ph idx="1" type="subTitle"/>
          </p:nvPr>
        </p:nvSpPr>
        <p:spPr>
          <a:xfrm>
            <a:off x="840025" y="1881475"/>
            <a:ext cx="74640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7"/>
          <p:cNvSpPr/>
          <p:nvPr/>
        </p:nvSpPr>
        <p:spPr>
          <a:xfrm>
            <a:off x="-1139515" y="1513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7"/>
          <p:cNvSpPr/>
          <p:nvPr/>
        </p:nvSpPr>
        <p:spPr>
          <a:xfrm>
            <a:off x="8407909" y="15132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2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8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4" name="Google Shape;214;p38"/>
          <p:cNvGrpSpPr/>
          <p:nvPr/>
        </p:nvGrpSpPr>
        <p:grpSpPr>
          <a:xfrm rot="10800000">
            <a:off x="2574011" y="4162663"/>
            <a:ext cx="3995951" cy="564600"/>
            <a:chOff x="1524913" y="922950"/>
            <a:chExt cx="6094175" cy="564600"/>
          </a:xfrm>
        </p:grpSpPr>
        <p:cxnSp>
          <p:nvCxnSpPr>
            <p:cNvPr id="215" name="Google Shape;215;p38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" name="Google Shape;216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7" name="Google Shape;217;p38"/>
          <p:cNvGrpSpPr/>
          <p:nvPr/>
        </p:nvGrpSpPr>
        <p:grpSpPr>
          <a:xfrm>
            <a:off x="2574011" y="762913"/>
            <a:ext cx="3995951" cy="564600"/>
            <a:chOff x="1524913" y="922950"/>
            <a:chExt cx="6094175" cy="564600"/>
          </a:xfrm>
        </p:grpSpPr>
        <p:cxnSp>
          <p:nvCxnSpPr>
            <p:cNvPr id="218" name="Google Shape;218;p38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9" name="Google Shape;219;p38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0" name="Google Shape;220;p38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32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/>
          <p:nvPr/>
        </p:nvSpPr>
        <p:spPr>
          <a:xfrm>
            <a:off x="576927" y="41252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9"/>
          <p:cNvSpPr/>
          <p:nvPr/>
        </p:nvSpPr>
        <p:spPr>
          <a:xfrm>
            <a:off x="6812003" y="-107485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4" name="Google Shape;224;p39"/>
          <p:cNvCxnSpPr/>
          <p:nvPr/>
        </p:nvCxnSpPr>
        <p:spPr>
          <a:xfrm>
            <a:off x="2572500" y="47482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39"/>
          <p:cNvCxnSpPr/>
          <p:nvPr/>
        </p:nvCxnSpPr>
        <p:spPr>
          <a:xfrm>
            <a:off x="2572500" y="374619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title"/>
          </p:nvPr>
        </p:nvSpPr>
        <p:spPr>
          <a:xfrm>
            <a:off x="1596700" y="2652072"/>
            <a:ext cx="27426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3" type="title"/>
          </p:nvPr>
        </p:nvSpPr>
        <p:spPr>
          <a:xfrm>
            <a:off x="4804747" y="2652072"/>
            <a:ext cx="2742600" cy="5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4803700" y="3215900"/>
            <a:ext cx="2742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" name="Google Shape;29;p5"/>
          <p:cNvSpPr txBox="1"/>
          <p:nvPr>
            <p:ph idx="4" type="subTitle"/>
          </p:nvPr>
        </p:nvSpPr>
        <p:spPr>
          <a:xfrm>
            <a:off x="1596788" y="3215900"/>
            <a:ext cx="27426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0" name="Google Shape;30;p5"/>
          <p:cNvGrpSpPr/>
          <p:nvPr/>
        </p:nvGrpSpPr>
        <p:grpSpPr>
          <a:xfrm flipH="1">
            <a:off x="-2011414" y="4426670"/>
            <a:ext cx="3995951" cy="564600"/>
            <a:chOff x="1524913" y="922950"/>
            <a:chExt cx="6094175" cy="564600"/>
          </a:xfrm>
        </p:grpSpPr>
        <p:cxnSp>
          <p:nvCxnSpPr>
            <p:cNvPr id="31" name="Google Shape;31;p5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" name="Google Shape;32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3" name="Google Shape;33;p5"/>
          <p:cNvGrpSpPr/>
          <p:nvPr/>
        </p:nvGrpSpPr>
        <p:grpSpPr>
          <a:xfrm>
            <a:off x="7156896" y="364488"/>
            <a:ext cx="3995951" cy="564600"/>
            <a:chOff x="1524913" y="922950"/>
            <a:chExt cx="6094175" cy="564600"/>
          </a:xfrm>
        </p:grpSpPr>
        <p:cxnSp>
          <p:nvCxnSpPr>
            <p:cNvPr id="34" name="Google Shape;34;p5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" name="Google Shape;35;p5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1991650" y="1354713"/>
            <a:ext cx="5183700" cy="17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subTitle"/>
          </p:nvPr>
        </p:nvSpPr>
        <p:spPr>
          <a:xfrm>
            <a:off x="2147050" y="3014563"/>
            <a:ext cx="48729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/>
          <p:nvPr/>
        </p:nvSpPr>
        <p:spPr>
          <a:xfrm>
            <a:off x="-617962" y="43267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7"/>
          <p:cNvGrpSpPr/>
          <p:nvPr/>
        </p:nvGrpSpPr>
        <p:grpSpPr>
          <a:xfrm rot="10800000">
            <a:off x="2574011" y="3989325"/>
            <a:ext cx="3995951" cy="564600"/>
            <a:chOff x="1524913" y="922950"/>
            <a:chExt cx="6094175" cy="564600"/>
          </a:xfrm>
        </p:grpSpPr>
        <p:cxnSp>
          <p:nvCxnSpPr>
            <p:cNvPr id="43" name="Google Shape;43;p7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" name="Google Shape;44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5" name="Google Shape;45;p7"/>
          <p:cNvGrpSpPr/>
          <p:nvPr/>
        </p:nvGrpSpPr>
        <p:grpSpPr>
          <a:xfrm>
            <a:off x="2574011" y="589575"/>
            <a:ext cx="3995951" cy="564600"/>
            <a:chOff x="1524913" y="922950"/>
            <a:chExt cx="6094175" cy="564600"/>
          </a:xfrm>
        </p:grpSpPr>
        <p:cxnSp>
          <p:nvCxnSpPr>
            <p:cNvPr id="46" name="Google Shape;46;p7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" name="Google Shape;47;p7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8" name="Google Shape;48;p7"/>
          <p:cNvSpPr/>
          <p:nvPr/>
        </p:nvSpPr>
        <p:spPr>
          <a:xfrm>
            <a:off x="7988313" y="-116250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91450" y="1307100"/>
            <a:ext cx="7361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1" name="Google Shape;51;p8"/>
          <p:cNvSpPr/>
          <p:nvPr/>
        </p:nvSpPr>
        <p:spPr>
          <a:xfrm>
            <a:off x="3685200" y="-1344326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685200" y="45134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795938" y="1474613"/>
            <a:ext cx="38982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795950" y="3096788"/>
            <a:ext cx="38982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/>
          <p:nvPr/>
        </p:nvSpPr>
        <p:spPr>
          <a:xfrm>
            <a:off x="8427725" y="-648951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"/>
          <p:cNvSpPr/>
          <p:nvPr/>
        </p:nvSpPr>
        <p:spPr>
          <a:xfrm>
            <a:off x="-1206000" y="138214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8430450" y="36025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5227500" y="1732825"/>
            <a:ext cx="2778900" cy="19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ata"/>
              <a:buNone/>
              <a:defRPr b="1" sz="28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●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"/>
              <a:buChar char="○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Exo"/>
              <a:buChar char="■"/>
              <a:defRPr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google.com/spreadsheets/d/1D-9xVpGt8J7Pn-0wmZNx6OauTaVnsNmOkmyMJhzpsEA/copy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>
            <p:ph type="ctrTitle"/>
          </p:nvPr>
        </p:nvSpPr>
        <p:spPr>
          <a:xfrm>
            <a:off x="594075" y="1119250"/>
            <a:ext cx="4371000" cy="24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Machine Learning </a:t>
            </a:r>
            <a:r>
              <a:rPr lang="en"/>
              <a:t>Healthcare </a:t>
            </a:r>
            <a:endParaRPr b="0"/>
          </a:p>
        </p:txBody>
      </p:sp>
      <p:pic>
        <p:nvPicPr>
          <p:cNvPr id="231" name="Google Shape;231;p40"/>
          <p:cNvPicPr preferRelativeResize="0"/>
          <p:nvPr/>
        </p:nvPicPr>
        <p:blipFill rotWithShape="1">
          <a:blip r:embed="rId3">
            <a:alphaModFix/>
          </a:blip>
          <a:srcRect b="22744" l="9600" r="36095" t="23369"/>
          <a:stretch/>
        </p:blipFill>
        <p:spPr>
          <a:xfrm>
            <a:off x="4572000" y="606750"/>
            <a:ext cx="4572000" cy="45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40"/>
          <p:cNvSpPr/>
          <p:nvPr/>
        </p:nvSpPr>
        <p:spPr>
          <a:xfrm>
            <a:off x="777837" y="3724613"/>
            <a:ext cx="4003500" cy="629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0"/>
          <p:cNvSpPr txBox="1"/>
          <p:nvPr>
            <p:ph idx="1" type="subTitle"/>
          </p:nvPr>
        </p:nvSpPr>
        <p:spPr>
          <a:xfrm>
            <a:off x="1401375" y="3695341"/>
            <a:ext cx="2756400" cy="7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Nikos Kefalas</a:t>
            </a:r>
            <a:endParaRPr/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Stavros Tsiloglou</a:t>
            </a:r>
            <a:endParaRPr/>
          </a:p>
        </p:txBody>
      </p:sp>
      <p:sp>
        <p:nvSpPr>
          <p:cNvPr id="234" name="Google Shape;234;p40"/>
          <p:cNvSpPr/>
          <p:nvPr/>
        </p:nvSpPr>
        <p:spPr>
          <a:xfrm>
            <a:off x="8548675" y="332899"/>
            <a:ext cx="1773593" cy="2116901"/>
          </a:xfrm>
          <a:custGeom>
            <a:rect b="b" l="l" r="r" t="t"/>
            <a:pathLst>
              <a:path extrusionOk="0" fill="none" h="90747" w="76022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cap="rnd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40"/>
          <p:cNvPicPr preferRelativeResize="0"/>
          <p:nvPr/>
        </p:nvPicPr>
        <p:blipFill rotWithShape="1">
          <a:blip r:embed="rId4">
            <a:alphaModFix/>
          </a:blip>
          <a:srcRect b="61860" l="60513" r="16584" t="15763"/>
          <a:stretch/>
        </p:blipFill>
        <p:spPr>
          <a:xfrm>
            <a:off x="5229750" y="1119250"/>
            <a:ext cx="1094076" cy="1068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40"/>
          <p:cNvCxnSpPr/>
          <p:nvPr/>
        </p:nvCxnSpPr>
        <p:spPr>
          <a:xfrm>
            <a:off x="780087" y="3529013"/>
            <a:ext cx="3999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7" name="Google Shape;237;p40"/>
          <p:cNvGrpSpPr/>
          <p:nvPr/>
        </p:nvGrpSpPr>
        <p:grpSpPr>
          <a:xfrm>
            <a:off x="781611" y="713513"/>
            <a:ext cx="3995951" cy="564600"/>
            <a:chOff x="1524913" y="922950"/>
            <a:chExt cx="6094175" cy="564600"/>
          </a:xfrm>
        </p:grpSpPr>
        <p:cxnSp>
          <p:nvCxnSpPr>
            <p:cNvPr id="238" name="Google Shape;238;p40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9" name="Google Shape;239;p40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40" name="Google Shape;240;p40"/>
          <p:cNvCxnSpPr/>
          <p:nvPr/>
        </p:nvCxnSpPr>
        <p:spPr>
          <a:xfrm flipH="1" rot="10800000">
            <a:off x="601375" y="2702725"/>
            <a:ext cx="4188300" cy="2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40"/>
          <p:cNvCxnSpPr/>
          <p:nvPr/>
        </p:nvCxnSpPr>
        <p:spPr>
          <a:xfrm>
            <a:off x="594300" y="2716775"/>
            <a:ext cx="14100" cy="3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40"/>
          <p:cNvCxnSpPr/>
          <p:nvPr/>
        </p:nvCxnSpPr>
        <p:spPr>
          <a:xfrm>
            <a:off x="799475" y="2709700"/>
            <a:ext cx="3976200" cy="213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Glucose</a:t>
            </a:r>
            <a:endParaRPr/>
          </a:p>
        </p:txBody>
      </p:sp>
      <p:pic>
        <p:nvPicPr>
          <p:cNvPr id="327" name="Google Shape;32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025" y="1017725"/>
            <a:ext cx="6264324" cy="300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2600" y="1151525"/>
            <a:ext cx="2411400" cy="257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Eating</a:t>
            </a:r>
            <a:endParaRPr/>
          </a:p>
        </p:txBody>
      </p:sp>
      <p:pic>
        <p:nvPicPr>
          <p:cNvPr id="334" name="Google Shape;33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6350" y="1117525"/>
            <a:ext cx="2357650" cy="27209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35" name="Google Shape;335;p50"/>
          <p:cNvGraphicFramePr/>
          <p:nvPr/>
        </p:nvGraphicFramePr>
        <p:xfrm>
          <a:off x="1139375" y="408409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{6EE72A5C-D8D7-40D1-B7AA-E5FE4A394A90}</a:tableStyleId>
              </a:tblPr>
              <a:tblGrid>
                <a:gridCol w="924800"/>
                <a:gridCol w="1083675"/>
                <a:gridCol w="1083675"/>
                <a:gridCol w="1083675"/>
                <a:gridCol w="1091350"/>
              </a:tblGrid>
              <a:tr h="25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Uweight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Nweight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Oweight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D63E3D"/>
                        </a:buClr>
                        <a:buFont typeface="Arial"/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Obesity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25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BMI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&lt;18.5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18.5-24.9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25-29.9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30&lt;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336" name="Google Shape;33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400" y="1017725"/>
            <a:ext cx="5749975" cy="282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</p:txBody>
      </p:sp>
      <p:graphicFrame>
        <p:nvGraphicFramePr>
          <p:cNvPr id="342" name="Google Shape;342;p51"/>
          <p:cNvGraphicFramePr/>
          <p:nvPr/>
        </p:nvGraphicFramePr>
        <p:xfrm>
          <a:off x="1507875" y="12742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{6EE72A5C-D8D7-40D1-B7AA-E5FE4A394A90}</a:tableStyleId>
              </a:tblPr>
              <a:tblGrid>
                <a:gridCol w="1917825"/>
                <a:gridCol w="2247300"/>
                <a:gridCol w="2247300"/>
              </a:tblGrid>
              <a:tr h="61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TN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FP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1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No Stroke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1161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440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1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FN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TP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1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Prata"/>
                          <a:ea typeface="Prata"/>
                          <a:cs typeface="Prata"/>
                          <a:sym typeface="Prata"/>
                        </a:rPr>
                        <a:t>Stroke</a:t>
                      </a:r>
                      <a:endParaRPr b="1" sz="1800">
                        <a:solidFill>
                          <a:schemeClr val="dk1"/>
                        </a:solidFill>
                        <a:latin typeface="Prata"/>
                        <a:ea typeface="Prata"/>
                        <a:cs typeface="Prata"/>
                        <a:sym typeface="Prata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67</a:t>
                      </a:r>
                      <a:endParaRPr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68700" marB="68700" marR="68650" marL="68650" anchor="ctr">
                    <a:lnL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343" name="Google Shape;343;p51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>
            <a:off x="7883683" y="445025"/>
            <a:ext cx="848742" cy="82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51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 rot="1097342">
            <a:off x="467288" y="3964298"/>
            <a:ext cx="875177" cy="855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2"/>
          <p:cNvSpPr txBox="1"/>
          <p:nvPr>
            <p:ph type="title"/>
          </p:nvPr>
        </p:nvSpPr>
        <p:spPr>
          <a:xfrm>
            <a:off x="1330075" y="2407378"/>
            <a:ext cx="6576000" cy="11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81 %</a:t>
            </a:r>
            <a:endParaRPr/>
          </a:p>
        </p:txBody>
      </p:sp>
      <p:sp>
        <p:nvSpPr>
          <p:cNvPr id="350" name="Google Shape;350;p52"/>
          <p:cNvSpPr txBox="1"/>
          <p:nvPr>
            <p:ph idx="1" type="subTitle"/>
          </p:nvPr>
        </p:nvSpPr>
        <p:spPr>
          <a:xfrm>
            <a:off x="1222575" y="1560860"/>
            <a:ext cx="6576000" cy="35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WE CAN PREDICT &amp; SAVE</a:t>
            </a:r>
            <a:endParaRPr b="1" sz="2000"/>
          </a:p>
        </p:txBody>
      </p:sp>
      <p:pic>
        <p:nvPicPr>
          <p:cNvPr id="351" name="Google Shape;351;p52"/>
          <p:cNvPicPr preferRelativeResize="0"/>
          <p:nvPr/>
        </p:nvPicPr>
        <p:blipFill rotWithShape="1">
          <a:blip r:embed="rId3">
            <a:alphaModFix/>
          </a:blip>
          <a:srcRect b="61860" l="60513" r="16584" t="15763"/>
          <a:stretch/>
        </p:blipFill>
        <p:spPr>
          <a:xfrm flipH="1">
            <a:off x="481050" y="564325"/>
            <a:ext cx="1094076" cy="1068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2" name="Google Shape;352;p52"/>
          <p:cNvCxnSpPr/>
          <p:nvPr/>
        </p:nvCxnSpPr>
        <p:spPr>
          <a:xfrm>
            <a:off x="1751340" y="3697265"/>
            <a:ext cx="5931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3" name="Google Shape;353;p52"/>
          <p:cNvGrpSpPr/>
          <p:nvPr/>
        </p:nvGrpSpPr>
        <p:grpSpPr>
          <a:xfrm>
            <a:off x="1751189" y="1019328"/>
            <a:ext cx="5930851" cy="838036"/>
            <a:chOff x="1524913" y="922950"/>
            <a:chExt cx="6094175" cy="564600"/>
          </a:xfrm>
        </p:grpSpPr>
        <p:cxnSp>
          <p:nvCxnSpPr>
            <p:cNvPr id="354" name="Google Shape;354;p52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" name="Google Shape;355;p52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3"/>
          <p:cNvSpPr/>
          <p:nvPr/>
        </p:nvSpPr>
        <p:spPr>
          <a:xfrm>
            <a:off x="905450" y="16725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53"/>
          <p:cNvSpPr/>
          <p:nvPr/>
        </p:nvSpPr>
        <p:spPr>
          <a:xfrm>
            <a:off x="905450" y="31531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3"/>
          <p:cNvSpPr/>
          <p:nvPr/>
        </p:nvSpPr>
        <p:spPr>
          <a:xfrm>
            <a:off x="4739900" y="16725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3"/>
          <p:cNvSpPr/>
          <p:nvPr/>
        </p:nvSpPr>
        <p:spPr>
          <a:xfrm>
            <a:off x="4739900" y="31531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53"/>
          <p:cNvSpPr txBox="1"/>
          <p:nvPr>
            <p:ph idx="13" type="title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5" name="Google Shape;365;p53"/>
          <p:cNvSpPr txBox="1"/>
          <p:nvPr>
            <p:ph idx="9" type="title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6" name="Google Shape;366;p53"/>
          <p:cNvSpPr txBox="1"/>
          <p:nvPr>
            <p:ph idx="14" type="title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7" name="Google Shape;367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368" name="Google Shape;368;p53"/>
          <p:cNvSpPr txBox="1"/>
          <p:nvPr>
            <p:ph idx="2" type="title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Kaggle</a:t>
            </a:r>
            <a:endParaRPr/>
          </a:p>
        </p:txBody>
      </p:sp>
      <p:sp>
        <p:nvSpPr>
          <p:cNvPr id="369" name="Google Shape;369;p53"/>
          <p:cNvSpPr txBox="1"/>
          <p:nvPr>
            <p:ph idx="1" type="subTitle"/>
          </p:nvPr>
        </p:nvSpPr>
        <p:spPr>
          <a:xfrm>
            <a:off x="206961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53"/>
          <p:cNvSpPr txBox="1"/>
          <p:nvPr>
            <p:ph idx="3" type="title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 Prediction</a:t>
            </a:r>
            <a:endParaRPr/>
          </a:p>
        </p:txBody>
      </p:sp>
      <p:sp>
        <p:nvSpPr>
          <p:cNvPr id="371" name="Google Shape;371;p53"/>
          <p:cNvSpPr txBox="1"/>
          <p:nvPr>
            <p:ph idx="4" type="subTitle"/>
          </p:nvPr>
        </p:nvSpPr>
        <p:spPr>
          <a:xfrm>
            <a:off x="5922975" y="2176575"/>
            <a:ext cx="28782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53"/>
          <p:cNvSpPr txBox="1"/>
          <p:nvPr>
            <p:ph idx="5" type="title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</a:t>
            </a:r>
            <a:endParaRPr/>
          </a:p>
        </p:txBody>
      </p:sp>
      <p:sp>
        <p:nvSpPr>
          <p:cNvPr id="373" name="Google Shape;373;p53"/>
          <p:cNvSpPr txBox="1"/>
          <p:nvPr>
            <p:ph idx="6" type="subTitle"/>
          </p:nvPr>
        </p:nvSpPr>
        <p:spPr>
          <a:xfrm>
            <a:off x="206961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3"/>
          <p:cNvSpPr txBox="1"/>
          <p:nvPr>
            <p:ph idx="7" type="title"/>
          </p:nvPr>
        </p:nvSpPr>
        <p:spPr>
          <a:xfrm>
            <a:off x="5922982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4"/>
          <p:cNvSpPr txBox="1"/>
          <p:nvPr>
            <p:ph idx="1" type="subTitle"/>
          </p:nvPr>
        </p:nvSpPr>
        <p:spPr>
          <a:xfrm>
            <a:off x="840025" y="1881475"/>
            <a:ext cx="74640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400"/>
              <a:t>Do you have any questions?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80" name="Google Shape;380;p54"/>
          <p:cNvSpPr txBox="1"/>
          <p:nvPr>
            <p:ph type="title"/>
          </p:nvPr>
        </p:nvSpPr>
        <p:spPr>
          <a:xfrm>
            <a:off x="1797771" y="825774"/>
            <a:ext cx="55485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Special </a:t>
            </a:r>
            <a:r>
              <a:rPr lang="en"/>
              <a:t>Thanks!!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grpSp>
        <p:nvGrpSpPr>
          <p:cNvPr id="381" name="Google Shape;381;p54"/>
          <p:cNvGrpSpPr/>
          <p:nvPr/>
        </p:nvGrpSpPr>
        <p:grpSpPr>
          <a:xfrm>
            <a:off x="3858817" y="2860963"/>
            <a:ext cx="387681" cy="387681"/>
            <a:chOff x="4417380" y="1687279"/>
            <a:chExt cx="397907" cy="397907"/>
          </a:xfrm>
        </p:grpSpPr>
        <p:sp>
          <p:nvSpPr>
            <p:cNvPr id="382" name="Google Shape;382;p54"/>
            <p:cNvSpPr/>
            <p:nvPr/>
          </p:nvSpPr>
          <p:spPr>
            <a:xfrm>
              <a:off x="4417380" y="1687279"/>
              <a:ext cx="397907" cy="397907"/>
            </a:xfrm>
            <a:custGeom>
              <a:rect b="b" l="l" r="r" t="t"/>
              <a:pathLst>
                <a:path extrusionOk="0" h="19066" w="19066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4"/>
            <p:cNvSpPr/>
            <p:nvPr/>
          </p:nvSpPr>
          <p:spPr>
            <a:xfrm>
              <a:off x="4492363" y="1768878"/>
              <a:ext cx="248270" cy="234704"/>
            </a:xfrm>
            <a:custGeom>
              <a:rect b="b" l="l" r="r" t="t"/>
              <a:pathLst>
                <a:path extrusionOk="0" h="11246" w="11896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" name="Google Shape;384;p54"/>
          <p:cNvGrpSpPr/>
          <p:nvPr/>
        </p:nvGrpSpPr>
        <p:grpSpPr>
          <a:xfrm>
            <a:off x="4897408" y="2860987"/>
            <a:ext cx="387681" cy="387661"/>
            <a:chOff x="266768" y="1721375"/>
            <a:chExt cx="397907" cy="397887"/>
          </a:xfrm>
        </p:grpSpPr>
        <p:sp>
          <p:nvSpPr>
            <p:cNvPr id="385" name="Google Shape;385;p54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54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7" name="Google Shape;387;p54"/>
          <p:cNvGrpSpPr/>
          <p:nvPr/>
        </p:nvGrpSpPr>
        <p:grpSpPr>
          <a:xfrm>
            <a:off x="4897408" y="2860975"/>
            <a:ext cx="387681" cy="387661"/>
            <a:chOff x="266768" y="1721375"/>
            <a:chExt cx="397907" cy="397887"/>
          </a:xfrm>
        </p:grpSpPr>
        <p:sp>
          <p:nvSpPr>
            <p:cNvPr id="388" name="Google Shape;388;p54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4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" name="Google Shape;390;p54"/>
          <p:cNvGrpSpPr/>
          <p:nvPr/>
        </p:nvGrpSpPr>
        <p:grpSpPr>
          <a:xfrm>
            <a:off x="4378103" y="2860963"/>
            <a:ext cx="387681" cy="387681"/>
            <a:chOff x="4933458" y="1687279"/>
            <a:chExt cx="397907" cy="397907"/>
          </a:xfrm>
        </p:grpSpPr>
        <p:sp>
          <p:nvSpPr>
            <p:cNvPr id="391" name="Google Shape;391;p54"/>
            <p:cNvSpPr/>
            <p:nvPr/>
          </p:nvSpPr>
          <p:spPr>
            <a:xfrm>
              <a:off x="5071801" y="1766541"/>
              <a:ext cx="125867" cy="241215"/>
            </a:xfrm>
            <a:custGeom>
              <a:rect b="b" l="l" r="r" t="t"/>
              <a:pathLst>
                <a:path extrusionOk="0" h="11558" w="6031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4"/>
            <p:cNvSpPr/>
            <p:nvPr/>
          </p:nvSpPr>
          <p:spPr>
            <a:xfrm>
              <a:off x="4933458" y="1687279"/>
              <a:ext cx="397907" cy="397907"/>
            </a:xfrm>
            <a:custGeom>
              <a:rect b="b" l="l" r="r" t="t"/>
              <a:pathLst>
                <a:path extrusionOk="0" h="19066" w="19066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93" name="Google Shape;393;p54"/>
          <p:cNvCxnSpPr/>
          <p:nvPr/>
        </p:nvCxnSpPr>
        <p:spPr>
          <a:xfrm>
            <a:off x="2766313" y="1805280"/>
            <a:ext cx="36114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94" name="Google Shape;394;p54"/>
          <p:cNvGrpSpPr/>
          <p:nvPr/>
        </p:nvGrpSpPr>
        <p:grpSpPr>
          <a:xfrm>
            <a:off x="3858817" y="2860965"/>
            <a:ext cx="387681" cy="387681"/>
            <a:chOff x="4417380" y="1687279"/>
            <a:chExt cx="397907" cy="397907"/>
          </a:xfrm>
        </p:grpSpPr>
        <p:sp>
          <p:nvSpPr>
            <p:cNvPr id="395" name="Google Shape;395;p54"/>
            <p:cNvSpPr/>
            <p:nvPr/>
          </p:nvSpPr>
          <p:spPr>
            <a:xfrm>
              <a:off x="4417380" y="1687279"/>
              <a:ext cx="397907" cy="397907"/>
            </a:xfrm>
            <a:custGeom>
              <a:rect b="b" l="l" r="r" t="t"/>
              <a:pathLst>
                <a:path extrusionOk="0" h="19066" w="19066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54"/>
            <p:cNvSpPr/>
            <p:nvPr/>
          </p:nvSpPr>
          <p:spPr>
            <a:xfrm>
              <a:off x="4492363" y="1768878"/>
              <a:ext cx="248270" cy="234704"/>
            </a:xfrm>
            <a:custGeom>
              <a:rect b="b" l="l" r="r" t="t"/>
              <a:pathLst>
                <a:path extrusionOk="0" h="11246" w="11896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54"/>
          <p:cNvGrpSpPr/>
          <p:nvPr/>
        </p:nvGrpSpPr>
        <p:grpSpPr>
          <a:xfrm>
            <a:off x="2766152" y="388935"/>
            <a:ext cx="3610799" cy="510229"/>
            <a:chOff x="1524913" y="922950"/>
            <a:chExt cx="6094175" cy="564600"/>
          </a:xfrm>
        </p:grpSpPr>
        <p:cxnSp>
          <p:nvCxnSpPr>
            <p:cNvPr id="398" name="Google Shape;398;p54"/>
            <p:cNvCxnSpPr/>
            <p:nvPr/>
          </p:nvCxnSpPr>
          <p:spPr>
            <a:xfrm flipH="1" rot="10800000">
              <a:off x="1524913" y="922950"/>
              <a:ext cx="2916000" cy="5646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9" name="Google Shape;399;p54"/>
            <p:cNvCxnSpPr/>
            <p:nvPr/>
          </p:nvCxnSpPr>
          <p:spPr>
            <a:xfrm rot="10800000">
              <a:off x="4437888" y="923225"/>
              <a:ext cx="3181200" cy="5634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/>
          <p:nvPr/>
        </p:nvSpPr>
        <p:spPr>
          <a:xfrm>
            <a:off x="905450" y="16725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41"/>
          <p:cNvSpPr/>
          <p:nvPr/>
        </p:nvSpPr>
        <p:spPr>
          <a:xfrm>
            <a:off x="905450" y="31531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41"/>
          <p:cNvSpPr/>
          <p:nvPr/>
        </p:nvSpPr>
        <p:spPr>
          <a:xfrm>
            <a:off x="4739900" y="16725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41"/>
          <p:cNvSpPr/>
          <p:nvPr/>
        </p:nvSpPr>
        <p:spPr>
          <a:xfrm>
            <a:off x="4739900" y="3153175"/>
            <a:ext cx="1017000" cy="1048200"/>
          </a:xfrm>
          <a:prstGeom prst="roundRect">
            <a:avLst>
              <a:gd fmla="val 3338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1"/>
          <p:cNvSpPr txBox="1"/>
          <p:nvPr>
            <p:ph idx="13" type="title"/>
          </p:nvPr>
        </p:nvSpPr>
        <p:spPr>
          <a:xfrm>
            <a:off x="874125" y="31531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2" name="Google Shape;252;p41"/>
          <p:cNvSpPr txBox="1"/>
          <p:nvPr>
            <p:ph idx="9" type="title"/>
          </p:nvPr>
        </p:nvSpPr>
        <p:spPr>
          <a:xfrm>
            <a:off x="874125" y="167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3" name="Google Shape;253;p41"/>
          <p:cNvSpPr txBox="1"/>
          <p:nvPr>
            <p:ph idx="14" type="title"/>
          </p:nvPr>
        </p:nvSpPr>
        <p:spPr>
          <a:xfrm>
            <a:off x="4724300" y="16736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4" name="Google Shape;254;p41"/>
          <p:cNvSpPr txBox="1"/>
          <p:nvPr>
            <p:ph idx="15" type="title"/>
          </p:nvPr>
        </p:nvSpPr>
        <p:spPr>
          <a:xfrm>
            <a:off x="4724300" y="31531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55" name="Google Shape;255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56" name="Google Shape;256;p41"/>
          <p:cNvSpPr txBox="1"/>
          <p:nvPr>
            <p:ph idx="2" type="title"/>
          </p:nvPr>
        </p:nvSpPr>
        <p:spPr>
          <a:xfrm>
            <a:off x="2069613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Strokes</a:t>
            </a:r>
            <a:endParaRPr/>
          </a:p>
        </p:txBody>
      </p:sp>
      <p:sp>
        <p:nvSpPr>
          <p:cNvPr id="257" name="Google Shape;257;p41"/>
          <p:cNvSpPr txBox="1"/>
          <p:nvPr>
            <p:ph idx="1" type="subTitle"/>
          </p:nvPr>
        </p:nvSpPr>
        <p:spPr>
          <a:xfrm>
            <a:off x="2069613" y="2176563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41"/>
          <p:cNvSpPr txBox="1"/>
          <p:nvPr>
            <p:ph idx="3" type="title"/>
          </p:nvPr>
        </p:nvSpPr>
        <p:spPr>
          <a:xfrm>
            <a:off x="5922982" y="1638285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259" name="Google Shape;259;p41"/>
          <p:cNvSpPr txBox="1"/>
          <p:nvPr>
            <p:ph idx="4" type="subTitle"/>
          </p:nvPr>
        </p:nvSpPr>
        <p:spPr>
          <a:xfrm>
            <a:off x="5922975" y="2176575"/>
            <a:ext cx="28782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Gender, Age, WorkType , Habits</a:t>
            </a:r>
            <a:endParaRPr/>
          </a:p>
        </p:txBody>
      </p:sp>
      <p:sp>
        <p:nvSpPr>
          <p:cNvPr id="260" name="Google Shape;260;p41"/>
          <p:cNvSpPr txBox="1"/>
          <p:nvPr>
            <p:ph idx="5" type="title"/>
          </p:nvPr>
        </p:nvSpPr>
        <p:spPr>
          <a:xfrm>
            <a:off x="2069613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Conclusion</a:t>
            </a:r>
            <a:endParaRPr/>
          </a:p>
        </p:txBody>
      </p:sp>
      <p:sp>
        <p:nvSpPr>
          <p:cNvPr id="261" name="Google Shape;261;p41"/>
          <p:cNvSpPr txBox="1"/>
          <p:nvPr>
            <p:ph idx="6" type="subTitle"/>
          </p:nvPr>
        </p:nvSpPr>
        <p:spPr>
          <a:xfrm>
            <a:off x="206961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41"/>
          <p:cNvSpPr txBox="1"/>
          <p:nvPr>
            <p:ph idx="7" type="title"/>
          </p:nvPr>
        </p:nvSpPr>
        <p:spPr>
          <a:xfrm>
            <a:off x="5922982" y="3115656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Sources-Credits</a:t>
            </a:r>
            <a:endParaRPr/>
          </a:p>
        </p:txBody>
      </p:sp>
      <p:sp>
        <p:nvSpPr>
          <p:cNvPr id="263" name="Google Shape;263;p41"/>
          <p:cNvSpPr txBox="1"/>
          <p:nvPr>
            <p:ph idx="8" type="subTitle"/>
          </p:nvPr>
        </p:nvSpPr>
        <p:spPr>
          <a:xfrm>
            <a:off x="5922983" y="36655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2"/>
          <p:cNvPicPr preferRelativeResize="0"/>
          <p:nvPr/>
        </p:nvPicPr>
        <p:blipFill rotWithShape="1">
          <a:blip r:embed="rId3">
            <a:alphaModFix/>
          </a:blip>
          <a:srcRect b="23022" l="42259" r="23813" t="36966"/>
          <a:stretch/>
        </p:blipFill>
        <p:spPr>
          <a:xfrm>
            <a:off x="5634050" y="2972725"/>
            <a:ext cx="1433650" cy="16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2"/>
          <p:cNvPicPr preferRelativeResize="0"/>
          <p:nvPr/>
        </p:nvPicPr>
        <p:blipFill rotWithShape="1">
          <a:blip r:embed="rId3">
            <a:alphaModFix/>
          </a:blip>
          <a:srcRect b="39142" l="10117" r="55955" t="20845"/>
          <a:stretch/>
        </p:blipFill>
        <p:spPr>
          <a:xfrm rot="-5400000">
            <a:off x="1534275" y="2753300"/>
            <a:ext cx="1433650" cy="16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2"/>
          <p:cNvSpPr/>
          <p:nvPr/>
        </p:nvSpPr>
        <p:spPr>
          <a:xfrm>
            <a:off x="2076313" y="1421975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Strokes</a:t>
            </a:r>
            <a:endParaRPr/>
          </a:p>
        </p:txBody>
      </p:sp>
      <p:sp>
        <p:nvSpPr>
          <p:cNvPr id="272" name="Google Shape;272;p42"/>
          <p:cNvSpPr txBox="1"/>
          <p:nvPr/>
        </p:nvSpPr>
        <p:spPr>
          <a:xfrm>
            <a:off x="2274163" y="1659075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5110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273" name="Google Shape;273;p42"/>
          <p:cNvSpPr txBox="1"/>
          <p:nvPr/>
        </p:nvSpPr>
        <p:spPr>
          <a:xfrm>
            <a:off x="2076313" y="2050575"/>
            <a:ext cx="196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Patients</a:t>
            </a:r>
            <a:endParaRPr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74" name="Google Shape;274;p42"/>
          <p:cNvSpPr/>
          <p:nvPr/>
        </p:nvSpPr>
        <p:spPr>
          <a:xfrm>
            <a:off x="3560263" y="2939350"/>
            <a:ext cx="1969200" cy="1574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42"/>
          <p:cNvSpPr txBox="1"/>
          <p:nvPr/>
        </p:nvSpPr>
        <p:spPr>
          <a:xfrm>
            <a:off x="3785250" y="315720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249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276" name="Google Shape;276;p42"/>
          <p:cNvSpPr txBox="1"/>
          <p:nvPr/>
        </p:nvSpPr>
        <p:spPr>
          <a:xfrm>
            <a:off x="3587400" y="3522725"/>
            <a:ext cx="196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1. Strokes-Symptoms</a:t>
            </a:r>
            <a:endParaRPr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77" name="Google Shape;277;p42"/>
          <p:cNvSpPr/>
          <p:nvPr/>
        </p:nvSpPr>
        <p:spPr>
          <a:xfrm>
            <a:off x="5098488" y="1466401"/>
            <a:ext cx="1969200" cy="1690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2"/>
          <p:cNvSpPr txBox="1"/>
          <p:nvPr/>
        </p:nvSpPr>
        <p:spPr>
          <a:xfrm>
            <a:off x="5296338" y="1775900"/>
            <a:ext cx="15735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rata"/>
                <a:ea typeface="Prata"/>
                <a:cs typeface="Prata"/>
                <a:sym typeface="Prata"/>
              </a:rPr>
              <a:t>4848</a:t>
            </a:r>
            <a:endParaRPr b="1" sz="2000">
              <a:solidFill>
                <a:schemeClr val="dk1"/>
              </a:solidFill>
              <a:latin typeface="Prata"/>
              <a:ea typeface="Prata"/>
              <a:cs typeface="Prata"/>
              <a:sym typeface="Prata"/>
            </a:endParaRPr>
          </a:p>
        </p:txBody>
      </p:sp>
      <p:sp>
        <p:nvSpPr>
          <p:cNvPr id="279" name="Google Shape;279;p42"/>
          <p:cNvSpPr txBox="1"/>
          <p:nvPr/>
        </p:nvSpPr>
        <p:spPr>
          <a:xfrm>
            <a:off x="5098488" y="2141425"/>
            <a:ext cx="196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rPr>
              <a:t>0. Healthy Patients</a:t>
            </a:r>
            <a:endParaRPr>
              <a:solidFill>
                <a:schemeClr val="dk1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statistics</a:t>
            </a:r>
            <a:endParaRPr/>
          </a:p>
        </p:txBody>
      </p:sp>
      <p:pic>
        <p:nvPicPr>
          <p:cNvPr id="285" name="Google Shape;285;p4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350" y="1100138"/>
            <a:ext cx="6349850" cy="29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7450" y="1100150"/>
            <a:ext cx="2526550" cy="27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</a:t>
            </a:r>
            <a:endParaRPr/>
          </a:p>
        </p:txBody>
      </p:sp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650" y="1170125"/>
            <a:ext cx="2388350" cy="2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4000" y="1143263"/>
            <a:ext cx="5829300" cy="26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 </a:t>
            </a:r>
            <a:endParaRPr/>
          </a:p>
        </p:txBody>
      </p:sp>
      <p:pic>
        <p:nvPicPr>
          <p:cNvPr id="299" name="Google Shape;29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1" y="1138525"/>
            <a:ext cx="6035651" cy="29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5650" y="1138525"/>
            <a:ext cx="2388350" cy="26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WorkType</a:t>
            </a:r>
            <a:endParaRPr/>
          </a:p>
        </p:txBody>
      </p:sp>
      <p:pic>
        <p:nvPicPr>
          <p:cNvPr id="306" name="Google Shape;30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950" y="1100125"/>
            <a:ext cx="5829300" cy="29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8250" y="940975"/>
            <a:ext cx="2455750" cy="302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Heart Diseases</a:t>
            </a:r>
            <a:endParaRPr/>
          </a:p>
        </p:txBody>
      </p:sp>
      <p:pic>
        <p:nvPicPr>
          <p:cNvPr id="313" name="Google Shape;31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9575" y="1174550"/>
            <a:ext cx="243442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0275" y="1174550"/>
            <a:ext cx="5829300" cy="270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Smoking</a:t>
            </a:r>
            <a:endParaRPr/>
          </a:p>
        </p:txBody>
      </p:sp>
      <p:pic>
        <p:nvPicPr>
          <p:cNvPr id="320" name="Google Shape;32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5850" y="1100150"/>
            <a:ext cx="2488150" cy="267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075" y="1267900"/>
            <a:ext cx="5665526" cy="267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nimated Healthcare Center by Slidesgo">
  <a:themeElements>
    <a:clrScheme name="Simple Light">
      <a:dk1>
        <a:srgbClr val="252E47"/>
      </a:dk1>
      <a:lt1>
        <a:srgbClr val="FFFFFF"/>
      </a:lt1>
      <a:dk2>
        <a:srgbClr val="F8F5EC"/>
      </a:dk2>
      <a:lt2>
        <a:srgbClr val="ECE9E1"/>
      </a:lt2>
      <a:accent1>
        <a:srgbClr val="DADAC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52E4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